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973"/>
    <a:srgbClr val="53C5A7"/>
    <a:srgbClr val="21091F"/>
    <a:srgbClr val="8C50AE"/>
    <a:srgbClr val="7173D1"/>
    <a:srgbClr val="528BBE"/>
    <a:srgbClr val="3A9666"/>
    <a:srgbClr val="A0207E"/>
    <a:srgbClr val="061B24"/>
    <a:srgbClr val="6A3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50" d="100"/>
          <a:sy n="50" d="100"/>
        </p:scale>
        <p:origin x="-954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20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1.png"/><Relationship Id="rId9" Type="http://schemas.openxmlformats.org/officeDocument/2006/relationships/image" Target="../media/image5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2072B8-A34C-722A-6A86-79B5A5F9E41C}"/>
              </a:ext>
            </a:extLst>
          </p:cNvPr>
          <p:cNvGrpSpPr/>
          <p:nvPr/>
        </p:nvGrpSpPr>
        <p:grpSpPr>
          <a:xfrm>
            <a:off x="297362" y="319148"/>
            <a:ext cx="3067664" cy="3067664"/>
            <a:chOff x="297362" y="319148"/>
            <a:chExt cx="3067664" cy="30676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3DF90F-D0A1-075B-8F79-DC895B4E8BE2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QR code - Wikipedia">
              <a:extLst>
                <a:ext uri="{FF2B5EF4-FFF2-40B4-BE49-F238E27FC236}">
                  <a16:creationId xmlns:a16="http://schemas.microsoft.com/office/drawing/2014/main" id="{67EE395D-B089-26AE-9368-28C58ABEF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6990DA9-9CD1-D606-F722-CA50A4C8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4862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841" name="Oval 3840">
            <a:extLst>
              <a:ext uri="{FF2B5EF4-FFF2-40B4-BE49-F238E27FC236}">
                <a16:creationId xmlns:a16="http://schemas.microsoft.com/office/drawing/2014/main" id="{48096174-2F76-7AD8-D4BD-A81C60ABE851}"/>
              </a:ext>
            </a:extLst>
          </p:cNvPr>
          <p:cNvSpPr/>
          <p:nvPr/>
        </p:nvSpPr>
        <p:spPr>
          <a:xfrm>
            <a:off x="28689772" y="9177083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843" name="Group 3842">
            <a:extLst>
              <a:ext uri="{FF2B5EF4-FFF2-40B4-BE49-F238E27FC236}">
                <a16:creationId xmlns:a16="http://schemas.microsoft.com/office/drawing/2014/main" id="{DA4E7D7F-928A-DEED-2F56-81E6393E3D90}"/>
              </a:ext>
            </a:extLst>
          </p:cNvPr>
          <p:cNvGrpSpPr/>
          <p:nvPr/>
        </p:nvGrpSpPr>
        <p:grpSpPr>
          <a:xfrm>
            <a:off x="20015527" y="13789576"/>
            <a:ext cx="2844474" cy="2844472"/>
            <a:chOff x="297362" y="319148"/>
            <a:chExt cx="3067664" cy="3067664"/>
          </a:xfrm>
        </p:grpSpPr>
        <p:sp>
          <p:nvSpPr>
            <p:cNvPr id="3844" name="Rectangle 3843">
              <a:extLst>
                <a:ext uri="{FF2B5EF4-FFF2-40B4-BE49-F238E27FC236}">
                  <a16:creationId xmlns:a16="http://schemas.microsoft.com/office/drawing/2014/main" id="{295C4BDA-269C-F1F3-53E9-C0C6980CDCB3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45" name="Picture 2" descr="QR code - Wikipedia">
              <a:extLst>
                <a:ext uri="{FF2B5EF4-FFF2-40B4-BE49-F238E27FC236}">
                  <a16:creationId xmlns:a16="http://schemas.microsoft.com/office/drawing/2014/main" id="{E924AF6C-CB93-709F-4D82-7C63B5D6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46" name="Picture 3845">
              <a:extLst>
                <a:ext uri="{FF2B5EF4-FFF2-40B4-BE49-F238E27FC236}">
                  <a16:creationId xmlns:a16="http://schemas.microsoft.com/office/drawing/2014/main" id="{6A6131A3-33F9-3CD8-9B50-BF05208A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sp>
        <p:nvSpPr>
          <p:cNvPr id="3864" name="Oval 3863">
            <a:extLst>
              <a:ext uri="{FF2B5EF4-FFF2-40B4-BE49-F238E27FC236}">
                <a16:creationId xmlns:a16="http://schemas.microsoft.com/office/drawing/2014/main" id="{596E7B17-DF79-FB5C-1CFF-1318C980AD21}"/>
              </a:ext>
            </a:extLst>
          </p:cNvPr>
          <p:cNvSpPr/>
          <p:nvPr/>
        </p:nvSpPr>
        <p:spPr>
          <a:xfrm>
            <a:off x="26963877" y="6049951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65" name="Oval 3864">
            <a:extLst>
              <a:ext uri="{FF2B5EF4-FFF2-40B4-BE49-F238E27FC236}">
                <a16:creationId xmlns:a16="http://schemas.microsoft.com/office/drawing/2014/main" id="{BBDFEC3A-158D-7D4C-AA80-705853DD8896}"/>
              </a:ext>
            </a:extLst>
          </p:cNvPr>
          <p:cNvSpPr/>
          <p:nvPr/>
        </p:nvSpPr>
        <p:spPr>
          <a:xfrm>
            <a:off x="28957174" y="6031154"/>
            <a:ext cx="1725895" cy="1725895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757</TotalTime>
  <Words>1160</Words>
  <Application>Microsoft Office PowerPoint</Application>
  <PresentationFormat>Custom</PresentationFormat>
  <Paragraphs>110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619</cp:revision>
  <dcterms:created xsi:type="dcterms:W3CDTF">2025-02-13T06:11:16Z</dcterms:created>
  <dcterms:modified xsi:type="dcterms:W3CDTF">2025-02-20T22:38:48Z</dcterms:modified>
</cp:coreProperties>
</file>